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6" y="-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630368C-2A6F-4787-8CE7-9006B40CF08C}" type="datetimeFigureOut">
              <a:rPr lang="en-US" smtClean="0"/>
              <a:t>9/21/2010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6051C83-AA70-4E8B-9C9E-CE60350D42B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30368C-2A6F-4787-8CE7-9006B40CF08C}" type="datetimeFigureOut">
              <a:rPr lang="en-US" smtClean="0"/>
              <a:t>9/21/2010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6051C83-AA70-4E8B-9C9E-CE60350D42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F630368C-2A6F-4787-8CE7-9006B40CF08C}" type="datetimeFigureOut">
              <a:rPr lang="en-US" smtClean="0"/>
              <a:t>9/21/2010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6051C83-AA70-4E8B-9C9E-CE60350D42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30368C-2A6F-4787-8CE7-9006B40CF08C}" type="datetimeFigureOut">
              <a:rPr lang="en-US" smtClean="0"/>
              <a:t>9/21/2010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6051C83-AA70-4E8B-9C9E-CE60350D42B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630368C-2A6F-4787-8CE7-9006B40CF08C}" type="datetimeFigureOut">
              <a:rPr lang="en-US" smtClean="0"/>
              <a:t>9/21/2010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6051C83-AA70-4E8B-9C9E-CE60350D42B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630368C-2A6F-4787-8CE7-9006B40CF08C}" type="datetimeFigureOut">
              <a:rPr lang="en-US" smtClean="0"/>
              <a:t>9/21/2010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6051C83-AA70-4E8B-9C9E-CE60350D42B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630368C-2A6F-4787-8CE7-9006B40CF08C}" type="datetimeFigureOut">
              <a:rPr lang="en-US" smtClean="0"/>
              <a:t>9/21/2010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6051C83-AA70-4E8B-9C9E-CE60350D42B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630368C-2A6F-4787-8CE7-9006B40CF08C}" type="datetimeFigureOut">
              <a:rPr lang="en-US" smtClean="0"/>
              <a:t>9/21/2010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6051C83-AA70-4E8B-9C9E-CE60350D42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F630368C-2A6F-4787-8CE7-9006B40CF08C}" type="datetimeFigureOut">
              <a:rPr lang="en-US" smtClean="0"/>
              <a:t>9/21/2010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56051C83-AA70-4E8B-9C9E-CE60350D42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630368C-2A6F-4787-8CE7-9006B40CF08C}" type="datetimeFigureOut">
              <a:rPr lang="en-US" smtClean="0"/>
              <a:t>9/21/2010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6051C83-AA70-4E8B-9C9E-CE60350D42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F630368C-2A6F-4787-8CE7-9006B40CF08C}" type="datetimeFigureOut">
              <a:rPr lang="en-US" smtClean="0"/>
              <a:t>9/21/2010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6051C83-AA70-4E8B-9C9E-CE60350D42B4}"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630368C-2A6F-4787-8CE7-9006B40CF08C}" type="datetimeFigureOut">
              <a:rPr lang="en-US" smtClean="0"/>
              <a:t>9/21/2010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6051C83-AA70-4E8B-9C9E-CE60350D42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youtube.com/watch?v=HDan4GiflkA" TargetMode="External"/><Relationship Id="rId3" Type="http://schemas.openxmlformats.org/officeDocument/2006/relationships/hyperlink" Target="http://www.answers.com/topic/reggae?method=26&amp;initiator=WANS" TargetMode="External"/><Relationship Id="rId7" Type="http://schemas.openxmlformats.org/officeDocument/2006/relationships/hyperlink" Target="http://www.youtube.com/watch?v=jGqrvn3q1oo" TargetMode="External"/><Relationship Id="rId2" Type="http://schemas.openxmlformats.org/officeDocument/2006/relationships/hyperlink" Target="http://www.google.com/search?hl=en&amp;defl=en&amp;q=define:reggae&amp;sa=X&amp;ei=c5aYTJz1EcL6lwePhehd&amp;sqi=2&amp;ved=0CBIQkAE" TargetMode="External"/><Relationship Id="rId1" Type="http://schemas.openxmlformats.org/officeDocument/2006/relationships/slideLayout" Target="../slideLayouts/slideLayout2.xml"/><Relationship Id="rId6" Type="http://schemas.openxmlformats.org/officeDocument/2006/relationships/hyperlink" Target="http://www.youtube.com/watch?v=q7iXcKKpdx0Song" TargetMode="External"/><Relationship Id="rId5" Type="http://schemas.openxmlformats.org/officeDocument/2006/relationships/hyperlink" Target="http://www.youtube.com/watch?v=XYxlSOmz5gQ&amp;feature=related" TargetMode="External"/><Relationship Id="rId4" Type="http://schemas.openxmlformats.org/officeDocument/2006/relationships/hyperlink" Target="http://www.youtube.com/watch?v=zGO8HN1QQd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youtube.com/watch?v=ar9p-3ZzJn8&amp;p=522B3A4105D5765C&amp;playnext=1&amp;index=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youtube.com/watch?v=HDan4GiflkA"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youtube.com/watch?v=jGqrvn3q1o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youtube.com/watch?v=q7iXcKKpdx0So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youtube.com/watch?v=zGO8HN1QQdI"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772400" cy="1470025"/>
          </a:xfrm>
        </p:spPr>
        <p:txBody>
          <a:bodyPr/>
          <a:lstStyle/>
          <a:p>
            <a:r>
              <a:rPr lang="en-US" dirty="0" smtClean="0"/>
              <a:t>Reggae</a:t>
            </a:r>
            <a:endParaRPr lang="en-US" dirty="0"/>
          </a:p>
        </p:txBody>
      </p:sp>
      <p:sp>
        <p:nvSpPr>
          <p:cNvPr id="3" name="Subtitle 2"/>
          <p:cNvSpPr>
            <a:spLocks noGrp="1"/>
          </p:cNvSpPr>
          <p:nvPr>
            <p:ph type="subTitle" idx="1"/>
          </p:nvPr>
        </p:nvSpPr>
        <p:spPr>
          <a:xfrm>
            <a:off x="2286000" y="2057400"/>
            <a:ext cx="6400800" cy="1752600"/>
          </a:xfrm>
        </p:spPr>
        <p:txBody>
          <a:bodyPr/>
          <a:lstStyle/>
          <a:p>
            <a:r>
              <a:rPr lang="en-US" dirty="0" smtClean="0"/>
              <a:t>By Olivia McConney</a:t>
            </a:r>
            <a:endParaRPr lang="en-US" dirty="0"/>
          </a:p>
        </p:txBody>
      </p:sp>
      <p:pic>
        <p:nvPicPr>
          <p:cNvPr id="20482" name="Picture 2" descr="http://2.bp.blogspot.com/_k08fG0TZcco/S9OHyHxAOqI/AAAAAAAAAHU/ivk22ndEt3Q/s1600/reggae_massivemosik.jpg"/>
          <p:cNvPicPr>
            <a:picLocks noChangeAspect="1" noChangeArrowheads="1"/>
          </p:cNvPicPr>
          <p:nvPr/>
        </p:nvPicPr>
        <p:blipFill>
          <a:blip r:embed="rId2" cstate="print"/>
          <a:srcRect/>
          <a:stretch>
            <a:fillRect/>
          </a:stretch>
        </p:blipFill>
        <p:spPr bwMode="auto">
          <a:xfrm>
            <a:off x="4267200" y="3352800"/>
            <a:ext cx="4623324" cy="290738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10000"/>
          </a:bodyPr>
          <a:lstStyle/>
          <a:p>
            <a:r>
              <a:rPr lang="en-US" u="sng" dirty="0">
                <a:hlinkClick r:id="rId2"/>
              </a:rPr>
              <a:t>http://www.google.com/search?hl=en&amp;defl=en&amp;q=define:reggae&amp;sa=X&amp;ei=c5aYTJz1EcL6lwePhehd&amp;sqi=2&amp;ved=0CBIQkAE</a:t>
            </a:r>
            <a:endParaRPr lang="en-US" dirty="0"/>
          </a:p>
          <a:p>
            <a:r>
              <a:rPr lang="en-US" u="sng" dirty="0">
                <a:hlinkClick r:id="rId3"/>
              </a:rPr>
              <a:t>http://www.answers.com/topic/reggae?method=26&amp;initiator=WANS</a:t>
            </a:r>
            <a:endParaRPr lang="en-US" dirty="0"/>
          </a:p>
          <a:p>
            <a:r>
              <a:rPr lang="en-US" dirty="0"/>
              <a:t> </a:t>
            </a:r>
            <a:r>
              <a:rPr lang="en-US" u="sng" dirty="0" smtClean="0">
                <a:hlinkClick r:id="rId4"/>
              </a:rPr>
              <a:t>http://www.youtube.com/watch?v=zGO8HN1QQdI</a:t>
            </a:r>
            <a:endParaRPr lang="en-US" u="sng" dirty="0" smtClean="0"/>
          </a:p>
          <a:p>
            <a:r>
              <a:rPr lang="en-US" u="sng" dirty="0" smtClean="0">
                <a:hlinkClick r:id="rId5"/>
              </a:rPr>
              <a:t>http://www.youtube.com/watch?v=XYxlSOmz5gQ&amp;feature=related</a:t>
            </a:r>
            <a:endParaRPr lang="en-US" u="sng" dirty="0" smtClean="0"/>
          </a:p>
          <a:p>
            <a:r>
              <a:rPr lang="en-US" u="sng" dirty="0" smtClean="0">
                <a:hlinkClick r:id="rId6"/>
              </a:rPr>
              <a:t>http://www.youtube.com/watch?v=q7iXcKKpdx0Song</a:t>
            </a:r>
            <a:endParaRPr lang="en-US" dirty="0" smtClean="0"/>
          </a:p>
          <a:p>
            <a:r>
              <a:rPr lang="en-US" u="sng" dirty="0" smtClean="0">
                <a:hlinkClick r:id="rId7"/>
              </a:rPr>
              <a:t>http://www.youtube.com/watch?v=jGqrvn3q1oo</a:t>
            </a:r>
            <a:endParaRPr lang="en-US" u="sng" dirty="0" smtClean="0"/>
          </a:p>
          <a:p>
            <a:r>
              <a:rPr lang="en-US" u="sng" dirty="0" smtClean="0">
                <a:hlinkClick r:id="rId8"/>
              </a:rPr>
              <a:t>http://www.youtube.com/watch?v=HDan4GiflkA</a:t>
            </a:r>
            <a:endParaRPr lang="en-US" dirty="0" smtClean="0"/>
          </a:p>
          <a:p>
            <a:endParaRPr lang="en-US" dirty="0" smtClean="0"/>
          </a:p>
          <a:p>
            <a:endParaRPr lang="en-US" dirty="0" smtClean="0"/>
          </a:p>
          <a:p>
            <a:endParaRPr lang="en-US" u="sng" dirty="0" smtClean="0"/>
          </a:p>
          <a:p>
            <a:endParaRPr lang="en-US" dirty="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Reggae?</a:t>
            </a:r>
            <a:endParaRPr lang="en-US" dirty="0"/>
          </a:p>
        </p:txBody>
      </p:sp>
      <p:sp>
        <p:nvSpPr>
          <p:cNvPr id="3" name="Content Placeholder 2"/>
          <p:cNvSpPr>
            <a:spLocks noGrp="1"/>
          </p:cNvSpPr>
          <p:nvPr>
            <p:ph idx="1"/>
          </p:nvPr>
        </p:nvSpPr>
        <p:spPr/>
        <p:txBody>
          <a:bodyPr>
            <a:normAutofit/>
          </a:bodyPr>
          <a:lstStyle/>
          <a:p>
            <a:r>
              <a:rPr lang="en-US" dirty="0"/>
              <a:t>Reggae is a style of music that originated in the West Indies in Jamaica. It usually consists of repeated riffs by the bass. In reggae music the emphasis is placed more on the offbeat. The music itself has a pretty simple structure. Sometimes a song can have no more than 2 chords played in it. The lyrics in reggae music cover a wide range of topics such as love, faith and even poverty. Bob Marley is one of the biggest reggae singers and song writers.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Jerusalem </a:t>
            </a:r>
            <a:r>
              <a:rPr lang="en-US" u="sng" dirty="0"/>
              <a:t>by Alpha </a:t>
            </a:r>
            <a:r>
              <a:rPr lang="en-US" u="sng" dirty="0" err="1" smtClean="0"/>
              <a:t>Blondy</a:t>
            </a:r>
            <a:r>
              <a:rPr lang="en-US" u="sng" dirty="0" smtClean="0"/>
              <a:t> and the Solar System</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Youtube</a:t>
            </a:r>
            <a:r>
              <a:rPr lang="en-US" dirty="0" smtClean="0"/>
              <a:t> Link:</a:t>
            </a:r>
          </a:p>
          <a:p>
            <a:pPr>
              <a:buNone/>
            </a:pPr>
            <a:r>
              <a:rPr lang="en-US" u="sng" dirty="0" smtClean="0">
                <a:hlinkClick r:id="rId2"/>
              </a:rPr>
              <a:t>http://www.youtube.com/watch?v=ar9p-3ZzJn8&amp;p=522B3A4105D5765C&amp;playnext=1&amp;index=3</a:t>
            </a:r>
            <a:endParaRPr lang="en-US" u="sng" dirty="0" smtClean="0"/>
          </a:p>
          <a:p>
            <a:pPr>
              <a:buNone/>
            </a:pPr>
            <a:r>
              <a:rPr lang="en-US" u="sng" dirty="0" smtClean="0"/>
              <a:t> </a:t>
            </a:r>
          </a:p>
          <a:p>
            <a:r>
              <a:rPr lang="en-US" dirty="0" smtClean="0"/>
              <a:t>Voice (lead and back-up)</a:t>
            </a:r>
          </a:p>
          <a:p>
            <a:r>
              <a:rPr lang="en-US" dirty="0" smtClean="0"/>
              <a:t>Chimes</a:t>
            </a:r>
          </a:p>
          <a:p>
            <a:r>
              <a:rPr lang="en-US" dirty="0" smtClean="0"/>
              <a:t>Guitar</a:t>
            </a:r>
          </a:p>
          <a:p>
            <a:r>
              <a:rPr lang="en-US" dirty="0" smtClean="0"/>
              <a:t>Electric pianos</a:t>
            </a:r>
          </a:p>
          <a:p>
            <a:r>
              <a:rPr lang="en-US" dirty="0" smtClean="0"/>
              <a:t>Trombone</a:t>
            </a:r>
          </a:p>
          <a:p>
            <a:r>
              <a:rPr lang="en-US" dirty="0" smtClean="0"/>
              <a:t>Cowbells</a:t>
            </a:r>
          </a:p>
          <a:p>
            <a:r>
              <a:rPr lang="en-US" dirty="0" smtClean="0"/>
              <a:t>African Drums</a:t>
            </a:r>
          </a:p>
          <a:p>
            <a:r>
              <a:rPr lang="en-US" dirty="0" smtClean="0"/>
              <a:t>Saxophone</a:t>
            </a:r>
          </a:p>
          <a:p>
            <a:r>
              <a:rPr lang="en-US" dirty="0" smtClean="0"/>
              <a:t>Bass</a:t>
            </a:r>
          </a:p>
          <a:p>
            <a:r>
              <a:rPr lang="en-US" dirty="0" smtClean="0"/>
              <a:t>Trumpet</a:t>
            </a:r>
          </a:p>
          <a:p>
            <a:endParaRPr lang="en-US" dirty="0"/>
          </a:p>
        </p:txBody>
      </p:sp>
      <p:pic>
        <p:nvPicPr>
          <p:cNvPr id="8194" name="Picture 2" descr="http://www.therunnypen.com/wp-content/uploads/2009/05/alpha-blondy-large.jpg"/>
          <p:cNvPicPr>
            <a:picLocks noChangeAspect="1" noChangeArrowheads="1"/>
          </p:cNvPicPr>
          <p:nvPr/>
        </p:nvPicPr>
        <p:blipFill>
          <a:blip r:embed="rId3" cstate="print"/>
          <a:srcRect/>
          <a:stretch>
            <a:fillRect/>
          </a:stretch>
        </p:blipFill>
        <p:spPr bwMode="auto">
          <a:xfrm>
            <a:off x="4419600" y="3352800"/>
            <a:ext cx="2857500" cy="28575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t>I Feel Good by </a:t>
            </a:r>
            <a:r>
              <a:rPr lang="en-US" u="sng" dirty="0" err="1"/>
              <a:t>Beres</a:t>
            </a:r>
            <a:r>
              <a:rPr lang="en-US" u="sng" dirty="0"/>
              <a:t> Hammond</a:t>
            </a:r>
            <a:endParaRPr lang="en-US" dirty="0"/>
          </a:p>
        </p:txBody>
      </p:sp>
      <p:sp>
        <p:nvSpPr>
          <p:cNvPr id="3" name="Content Placeholder 2"/>
          <p:cNvSpPr>
            <a:spLocks noGrp="1"/>
          </p:cNvSpPr>
          <p:nvPr>
            <p:ph idx="1"/>
          </p:nvPr>
        </p:nvSpPr>
        <p:spPr/>
        <p:txBody>
          <a:bodyPr>
            <a:normAutofit/>
          </a:bodyPr>
          <a:lstStyle/>
          <a:p>
            <a:r>
              <a:rPr lang="en-US" dirty="0" err="1" smtClean="0"/>
              <a:t>Youtube</a:t>
            </a:r>
            <a:r>
              <a:rPr lang="en-US" dirty="0" smtClean="0"/>
              <a:t> Link</a:t>
            </a:r>
          </a:p>
          <a:p>
            <a:pPr>
              <a:buNone/>
            </a:pPr>
            <a:r>
              <a:rPr lang="en-US" u="sng" dirty="0">
                <a:hlinkClick r:id="rId2"/>
              </a:rPr>
              <a:t>http://</a:t>
            </a:r>
            <a:r>
              <a:rPr lang="en-US" u="sng" dirty="0" smtClean="0">
                <a:hlinkClick r:id="rId2"/>
              </a:rPr>
              <a:t>www.youtube.com/watch?v=HDan4GiflkA</a:t>
            </a:r>
            <a:endParaRPr lang="en-US" u="sng" dirty="0" smtClean="0"/>
          </a:p>
          <a:p>
            <a:r>
              <a:rPr lang="en-US" dirty="0" smtClean="0"/>
              <a:t>Voice (lead and back-up)</a:t>
            </a:r>
          </a:p>
          <a:p>
            <a:r>
              <a:rPr lang="en-US" dirty="0" smtClean="0"/>
              <a:t>Electric guitar</a:t>
            </a:r>
          </a:p>
          <a:p>
            <a:r>
              <a:rPr lang="en-US" dirty="0" smtClean="0"/>
              <a:t>Bass</a:t>
            </a:r>
          </a:p>
          <a:p>
            <a:r>
              <a:rPr lang="en-US" dirty="0" smtClean="0"/>
              <a:t>Trumpet</a:t>
            </a:r>
          </a:p>
          <a:p>
            <a:r>
              <a:rPr lang="en-US" dirty="0" smtClean="0"/>
              <a:t>Saxophone</a:t>
            </a:r>
          </a:p>
          <a:p>
            <a:endParaRPr lang="en-US" dirty="0" smtClean="0"/>
          </a:p>
          <a:p>
            <a:endParaRPr lang="en-US" dirty="0"/>
          </a:p>
          <a:p>
            <a:pPr>
              <a:buNone/>
            </a:pPr>
            <a:endParaRPr lang="en-US" dirty="0" smtClean="0"/>
          </a:p>
          <a:p>
            <a:pPr>
              <a:buNone/>
            </a:pPr>
            <a:endParaRPr lang="en-US" dirty="0"/>
          </a:p>
        </p:txBody>
      </p:sp>
      <p:pic>
        <p:nvPicPr>
          <p:cNvPr id="7172" name="Picture 4" descr="http://www.earthcultureroots.com/images/artist/beres%20hammond.jpg"/>
          <p:cNvPicPr>
            <a:picLocks noChangeAspect="1" noChangeArrowheads="1"/>
          </p:cNvPicPr>
          <p:nvPr/>
        </p:nvPicPr>
        <p:blipFill>
          <a:blip r:embed="rId3" cstate="print"/>
          <a:srcRect/>
          <a:stretch>
            <a:fillRect/>
          </a:stretch>
        </p:blipFill>
        <p:spPr bwMode="auto">
          <a:xfrm>
            <a:off x="4572000" y="3048000"/>
            <a:ext cx="3429000" cy="3429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t>No Woman No Cry by Bob Marley</a:t>
            </a:r>
            <a:endParaRPr lang="en-US" dirty="0"/>
          </a:p>
        </p:txBody>
      </p:sp>
      <p:sp>
        <p:nvSpPr>
          <p:cNvPr id="3" name="Content Placeholder 2"/>
          <p:cNvSpPr>
            <a:spLocks noGrp="1"/>
          </p:cNvSpPr>
          <p:nvPr>
            <p:ph idx="1"/>
          </p:nvPr>
        </p:nvSpPr>
        <p:spPr/>
        <p:txBody>
          <a:bodyPr>
            <a:normAutofit/>
          </a:bodyPr>
          <a:lstStyle/>
          <a:p>
            <a:r>
              <a:rPr lang="en-US" dirty="0" err="1" smtClean="0"/>
              <a:t>Youtube</a:t>
            </a:r>
            <a:r>
              <a:rPr lang="en-US" dirty="0" smtClean="0"/>
              <a:t> Link</a:t>
            </a:r>
          </a:p>
          <a:p>
            <a:pPr>
              <a:buNone/>
            </a:pPr>
            <a:r>
              <a:rPr lang="en-US" u="sng" dirty="0">
                <a:hlinkClick r:id="rId2"/>
              </a:rPr>
              <a:t>http://</a:t>
            </a:r>
            <a:r>
              <a:rPr lang="en-US" u="sng" dirty="0" smtClean="0">
                <a:hlinkClick r:id="rId2"/>
              </a:rPr>
              <a:t>www.youtube.com/watch?v=jGqrvn3q1oo</a:t>
            </a:r>
            <a:endParaRPr lang="en-US" dirty="0" smtClean="0"/>
          </a:p>
          <a:p>
            <a:r>
              <a:rPr lang="en-US" dirty="0" smtClean="0"/>
              <a:t>Electric piano</a:t>
            </a:r>
            <a:endParaRPr lang="en-US" dirty="0"/>
          </a:p>
          <a:p>
            <a:r>
              <a:rPr lang="en-US" dirty="0" smtClean="0"/>
              <a:t>Voice (lead and back-up)</a:t>
            </a:r>
          </a:p>
          <a:p>
            <a:r>
              <a:rPr lang="en-US" dirty="0" smtClean="0"/>
              <a:t>Electric guitar</a:t>
            </a:r>
          </a:p>
          <a:p>
            <a:r>
              <a:rPr lang="en-US" dirty="0" smtClean="0"/>
              <a:t>Bass</a:t>
            </a:r>
          </a:p>
          <a:p>
            <a:r>
              <a:rPr lang="en-US" dirty="0" smtClean="0"/>
              <a:t>Cabassa </a:t>
            </a:r>
            <a:br>
              <a:rPr lang="en-US" dirty="0" smtClean="0"/>
            </a:br>
            <a:endParaRPr lang="en-US" dirty="0" smtClean="0"/>
          </a:p>
          <a:p>
            <a:endParaRPr lang="en-US" dirty="0"/>
          </a:p>
        </p:txBody>
      </p:sp>
      <p:pic>
        <p:nvPicPr>
          <p:cNvPr id="6150" name="Picture 6" descr="http://www.yorapper.com/Photos/bob-marley-ringtones.jpg"/>
          <p:cNvPicPr>
            <a:picLocks noChangeAspect="1" noChangeArrowheads="1"/>
          </p:cNvPicPr>
          <p:nvPr/>
        </p:nvPicPr>
        <p:blipFill>
          <a:blip r:embed="rId3" cstate="print"/>
          <a:srcRect/>
          <a:stretch>
            <a:fillRect/>
          </a:stretch>
        </p:blipFill>
        <p:spPr bwMode="auto">
          <a:xfrm>
            <a:off x="3810000" y="3886200"/>
            <a:ext cx="3581400" cy="268455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t>Get Up Stand Up by Bob Marley and the Wailers</a:t>
            </a:r>
            <a:endParaRPr lang="en-US" dirty="0"/>
          </a:p>
        </p:txBody>
      </p:sp>
      <p:sp>
        <p:nvSpPr>
          <p:cNvPr id="3" name="Content Placeholder 2"/>
          <p:cNvSpPr>
            <a:spLocks noGrp="1"/>
          </p:cNvSpPr>
          <p:nvPr>
            <p:ph idx="1"/>
          </p:nvPr>
        </p:nvSpPr>
        <p:spPr/>
        <p:txBody>
          <a:bodyPr>
            <a:normAutofit lnSpcReduction="10000"/>
          </a:bodyPr>
          <a:lstStyle/>
          <a:p>
            <a:r>
              <a:rPr lang="en-US" dirty="0" err="1" smtClean="0"/>
              <a:t>Youtube</a:t>
            </a:r>
            <a:r>
              <a:rPr lang="en-US" dirty="0" smtClean="0"/>
              <a:t> Link</a:t>
            </a:r>
          </a:p>
          <a:p>
            <a:pPr>
              <a:buNone/>
            </a:pPr>
            <a:r>
              <a:rPr lang="en-US" u="sng" dirty="0">
                <a:hlinkClick r:id="rId2"/>
              </a:rPr>
              <a:t>http://</a:t>
            </a:r>
            <a:r>
              <a:rPr lang="en-US" u="sng" dirty="0" smtClean="0">
                <a:hlinkClick r:id="rId2"/>
              </a:rPr>
              <a:t>www.youtube.com/watch?v=q7iXcKKpdx0Song</a:t>
            </a:r>
            <a:endParaRPr lang="en-US" u="sng" dirty="0" smtClean="0"/>
          </a:p>
          <a:p>
            <a:pPr>
              <a:buNone/>
            </a:pPr>
            <a:endParaRPr lang="en-US" u="sng" dirty="0"/>
          </a:p>
          <a:p>
            <a:r>
              <a:rPr lang="en-US" dirty="0" smtClean="0"/>
              <a:t>Voice </a:t>
            </a:r>
            <a:r>
              <a:rPr lang="en-US" dirty="0" smtClean="0"/>
              <a:t>(lead and back-up)</a:t>
            </a:r>
            <a:endParaRPr lang="en-US" dirty="0" smtClean="0"/>
          </a:p>
          <a:p>
            <a:r>
              <a:rPr lang="en-US" dirty="0" smtClean="0"/>
              <a:t>Electric guitar</a:t>
            </a:r>
          </a:p>
          <a:p>
            <a:r>
              <a:rPr lang="en-US" dirty="0" smtClean="0"/>
              <a:t>Drums</a:t>
            </a:r>
          </a:p>
          <a:p>
            <a:r>
              <a:rPr lang="en-US" dirty="0" smtClean="0"/>
              <a:t>Electric piano</a:t>
            </a:r>
          </a:p>
          <a:p>
            <a:r>
              <a:rPr lang="en-US" dirty="0" smtClean="0"/>
              <a:t>Cow Bell</a:t>
            </a:r>
          </a:p>
          <a:p>
            <a:r>
              <a:rPr lang="en-US" dirty="0" smtClean="0"/>
              <a:t>African Drums</a:t>
            </a:r>
          </a:p>
          <a:p>
            <a:r>
              <a:rPr lang="en-US" dirty="0" smtClean="0"/>
              <a:t>Bass</a:t>
            </a:r>
            <a:endParaRPr lang="en-US" dirty="0"/>
          </a:p>
          <a:p>
            <a:pPr>
              <a:buNone/>
            </a:pPr>
            <a:endParaRPr lang="en-US" dirty="0"/>
          </a:p>
        </p:txBody>
      </p:sp>
      <p:pic>
        <p:nvPicPr>
          <p:cNvPr id="5124" name="Picture 4" descr="http://userserve-ak.last.fm/serve/_/28448801/Bob+Marley++The+Wailers+wailers.jpg"/>
          <p:cNvPicPr>
            <a:picLocks noChangeAspect="1" noChangeArrowheads="1"/>
          </p:cNvPicPr>
          <p:nvPr/>
        </p:nvPicPr>
        <p:blipFill>
          <a:blip r:embed="rId3" cstate="print"/>
          <a:srcRect/>
          <a:stretch>
            <a:fillRect/>
          </a:stretch>
        </p:blipFill>
        <p:spPr bwMode="auto">
          <a:xfrm>
            <a:off x="4953000" y="2667000"/>
            <a:ext cx="2850457" cy="3962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t>I Shot the Sheriff by Bob Marley</a:t>
            </a:r>
            <a:endParaRPr lang="en-US" dirty="0"/>
          </a:p>
        </p:txBody>
      </p:sp>
      <p:sp>
        <p:nvSpPr>
          <p:cNvPr id="3" name="Content Placeholder 2"/>
          <p:cNvSpPr>
            <a:spLocks noGrp="1"/>
          </p:cNvSpPr>
          <p:nvPr>
            <p:ph idx="1"/>
          </p:nvPr>
        </p:nvSpPr>
        <p:spPr/>
        <p:txBody>
          <a:bodyPr>
            <a:normAutofit/>
          </a:bodyPr>
          <a:lstStyle/>
          <a:p>
            <a:r>
              <a:rPr lang="en-US" dirty="0" err="1" smtClean="0"/>
              <a:t>Youtube</a:t>
            </a:r>
            <a:r>
              <a:rPr lang="en-US" dirty="0" smtClean="0"/>
              <a:t> Link</a:t>
            </a:r>
          </a:p>
          <a:p>
            <a:pPr>
              <a:buNone/>
            </a:pPr>
            <a:r>
              <a:rPr lang="en-US" u="sng" dirty="0">
                <a:hlinkClick r:id="rId2"/>
              </a:rPr>
              <a:t>http://</a:t>
            </a:r>
            <a:r>
              <a:rPr lang="en-US" u="sng" dirty="0" smtClean="0">
                <a:hlinkClick r:id="rId2"/>
              </a:rPr>
              <a:t>www.youtube.com/watch?v=zGO8HN1QQdI</a:t>
            </a:r>
            <a:endParaRPr lang="en-US" u="sng" dirty="0" smtClean="0"/>
          </a:p>
          <a:p>
            <a:pPr>
              <a:buNone/>
            </a:pPr>
            <a:endParaRPr lang="en-US" u="sng" dirty="0"/>
          </a:p>
          <a:p>
            <a:r>
              <a:rPr lang="en-US" dirty="0" smtClean="0"/>
              <a:t>Voice </a:t>
            </a:r>
            <a:r>
              <a:rPr lang="en-US" dirty="0" smtClean="0"/>
              <a:t>(lead and back-up)</a:t>
            </a:r>
            <a:endParaRPr lang="en-US" dirty="0" smtClean="0"/>
          </a:p>
          <a:p>
            <a:r>
              <a:rPr lang="en-US" dirty="0" smtClean="0"/>
              <a:t>Electric guitar</a:t>
            </a:r>
          </a:p>
          <a:p>
            <a:r>
              <a:rPr lang="en-US" dirty="0" smtClean="0"/>
              <a:t>Electric piano</a:t>
            </a:r>
          </a:p>
          <a:p>
            <a:r>
              <a:rPr lang="en-US" dirty="0" smtClean="0"/>
              <a:t>Bass</a:t>
            </a:r>
          </a:p>
          <a:p>
            <a:r>
              <a:rPr lang="en-US" dirty="0" smtClean="0"/>
              <a:t>Cow bell</a:t>
            </a:r>
          </a:p>
          <a:p>
            <a:pPr>
              <a:buNone/>
            </a:pPr>
            <a:endParaRPr lang="en-US" dirty="0"/>
          </a:p>
          <a:p>
            <a:pPr>
              <a:buNone/>
            </a:pPr>
            <a:endParaRPr lang="en-US" dirty="0"/>
          </a:p>
        </p:txBody>
      </p:sp>
      <p:pic>
        <p:nvPicPr>
          <p:cNvPr id="4102" name="Picture 6" descr="http://www.bobmarleysoccer.com/wp-content/uploads/2010/07/BobMarleyOneLove.jpg"/>
          <p:cNvPicPr>
            <a:picLocks noChangeAspect="1" noChangeArrowheads="1"/>
          </p:cNvPicPr>
          <p:nvPr/>
        </p:nvPicPr>
        <p:blipFill>
          <a:blip r:embed="rId3" cstate="print"/>
          <a:srcRect/>
          <a:stretch>
            <a:fillRect/>
          </a:stretch>
        </p:blipFill>
        <p:spPr bwMode="auto">
          <a:xfrm>
            <a:off x="4800600" y="3048000"/>
            <a:ext cx="2895600" cy="349495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Traits</a:t>
            </a:r>
            <a:endParaRPr lang="en-US" dirty="0"/>
          </a:p>
        </p:txBody>
      </p:sp>
      <p:sp>
        <p:nvSpPr>
          <p:cNvPr id="3" name="Content Placeholder 2"/>
          <p:cNvSpPr>
            <a:spLocks noGrp="1"/>
          </p:cNvSpPr>
          <p:nvPr>
            <p:ph idx="1"/>
          </p:nvPr>
        </p:nvSpPr>
        <p:spPr/>
        <p:txBody>
          <a:bodyPr/>
          <a:lstStyle/>
          <a:p>
            <a:r>
              <a:rPr lang="en-US" dirty="0" smtClean="0"/>
              <a:t>Voice (lead and back-up)</a:t>
            </a:r>
          </a:p>
          <a:p>
            <a:r>
              <a:rPr lang="en-US" dirty="0" smtClean="0"/>
              <a:t>Electric guitar</a:t>
            </a:r>
          </a:p>
          <a:p>
            <a:r>
              <a:rPr lang="en-US" dirty="0" smtClean="0"/>
              <a:t>Bass</a:t>
            </a:r>
          </a:p>
          <a:p>
            <a:endParaRPr lang="en-US" dirty="0" smtClean="0"/>
          </a:p>
          <a:p>
            <a:endParaRPr lang="en-US" dirty="0"/>
          </a:p>
        </p:txBody>
      </p:sp>
      <p:pic>
        <p:nvPicPr>
          <p:cNvPr id="3074" name="Picture 2" descr="http://musicalmusician.com/images/bass.jpg"/>
          <p:cNvPicPr>
            <a:picLocks noChangeAspect="1" noChangeArrowheads="1"/>
          </p:cNvPicPr>
          <p:nvPr/>
        </p:nvPicPr>
        <p:blipFill>
          <a:blip r:embed="rId2" cstate="print"/>
          <a:srcRect/>
          <a:stretch>
            <a:fillRect/>
          </a:stretch>
        </p:blipFill>
        <p:spPr bwMode="auto">
          <a:xfrm>
            <a:off x="4343400" y="2209800"/>
            <a:ext cx="3162300" cy="4276725"/>
          </a:xfrm>
          <a:prstGeom prst="rect">
            <a:avLst/>
          </a:prstGeom>
          <a:noFill/>
        </p:spPr>
      </p:pic>
      <p:pic>
        <p:nvPicPr>
          <p:cNvPr id="3076" name="Picture 4" descr="http://www.electricguitarsuk.com/wp-content/uploads/2008/11/yamaha-pacifica-112v-electric-guitar.gif"/>
          <p:cNvPicPr>
            <a:picLocks noChangeAspect="1" noChangeArrowheads="1"/>
          </p:cNvPicPr>
          <p:nvPr/>
        </p:nvPicPr>
        <p:blipFill>
          <a:blip r:embed="rId3" cstate="print"/>
          <a:srcRect/>
          <a:stretch>
            <a:fillRect/>
          </a:stretch>
        </p:blipFill>
        <p:spPr bwMode="auto">
          <a:xfrm>
            <a:off x="609600" y="3510854"/>
            <a:ext cx="2819400" cy="287089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a:t>
            </a:r>
            <a:endParaRPr lang="en-US" dirty="0"/>
          </a:p>
        </p:txBody>
      </p:sp>
      <p:sp>
        <p:nvSpPr>
          <p:cNvPr id="3" name="Content Placeholder 2"/>
          <p:cNvSpPr>
            <a:spLocks noGrp="1"/>
          </p:cNvSpPr>
          <p:nvPr>
            <p:ph idx="1"/>
          </p:nvPr>
        </p:nvSpPr>
        <p:spPr/>
        <p:txBody>
          <a:bodyPr>
            <a:normAutofit/>
          </a:bodyPr>
          <a:lstStyle/>
          <a:p>
            <a:r>
              <a:rPr lang="en-US" dirty="0" smtClean="0"/>
              <a:t>Cabassa</a:t>
            </a:r>
          </a:p>
          <a:p>
            <a:r>
              <a:rPr lang="en-US" dirty="0" smtClean="0"/>
              <a:t>Cow bell</a:t>
            </a:r>
          </a:p>
          <a:p>
            <a:r>
              <a:rPr lang="en-US" dirty="0" smtClean="0"/>
              <a:t>Chimes</a:t>
            </a:r>
          </a:p>
          <a:p>
            <a:r>
              <a:rPr lang="en-US" dirty="0" smtClean="0"/>
              <a:t>Trombone</a:t>
            </a:r>
          </a:p>
          <a:p>
            <a:r>
              <a:rPr lang="en-US" dirty="0" smtClean="0"/>
              <a:t>African drums</a:t>
            </a:r>
          </a:p>
          <a:p>
            <a:r>
              <a:rPr lang="en-US" dirty="0" smtClean="0"/>
              <a:t>Saxophone</a:t>
            </a:r>
          </a:p>
          <a:p>
            <a:r>
              <a:rPr lang="en-US" dirty="0"/>
              <a:t>T</a:t>
            </a:r>
            <a:r>
              <a:rPr lang="en-US" dirty="0" smtClean="0"/>
              <a:t>rumpet</a:t>
            </a:r>
          </a:p>
          <a:p>
            <a:endParaRPr lang="en-US" dirty="0" smtClean="0"/>
          </a:p>
          <a:p>
            <a:endParaRPr lang="en-US" dirty="0" smtClean="0"/>
          </a:p>
          <a:p>
            <a:endParaRPr lang="en-US" dirty="0" smtClean="0"/>
          </a:p>
          <a:p>
            <a:endParaRPr lang="en-US" dirty="0"/>
          </a:p>
        </p:txBody>
      </p:sp>
      <p:pic>
        <p:nvPicPr>
          <p:cNvPr id="2050" name="Picture 2" descr="http://www.birminghamdrumcentre.co.uk/images/products/large/RH-15.jpg"/>
          <p:cNvPicPr>
            <a:picLocks noChangeAspect="1" noChangeArrowheads="1"/>
          </p:cNvPicPr>
          <p:nvPr/>
        </p:nvPicPr>
        <p:blipFill>
          <a:blip r:embed="rId2" cstate="print"/>
          <a:srcRect/>
          <a:stretch>
            <a:fillRect/>
          </a:stretch>
        </p:blipFill>
        <p:spPr bwMode="auto">
          <a:xfrm>
            <a:off x="3886200" y="1295400"/>
            <a:ext cx="3819870" cy="2457450"/>
          </a:xfrm>
          <a:prstGeom prst="rect">
            <a:avLst/>
          </a:prstGeom>
          <a:noFill/>
        </p:spPr>
      </p:pic>
      <p:pic>
        <p:nvPicPr>
          <p:cNvPr id="2052" name="Picture 4" descr="http://www.long-mcquade.com/files/689/lg_DJEMBE.jpg"/>
          <p:cNvPicPr>
            <a:picLocks noChangeAspect="1" noChangeArrowheads="1"/>
          </p:cNvPicPr>
          <p:nvPr/>
        </p:nvPicPr>
        <p:blipFill>
          <a:blip r:embed="rId3" cstate="print"/>
          <a:srcRect/>
          <a:stretch>
            <a:fillRect/>
          </a:stretch>
        </p:blipFill>
        <p:spPr bwMode="auto">
          <a:xfrm>
            <a:off x="4419600" y="3962400"/>
            <a:ext cx="1551578" cy="25241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106</TotalTime>
  <Words>263</Words>
  <Application>Microsoft Office PowerPoint</Application>
  <PresentationFormat>On-screen Show (4:3)</PresentationFormat>
  <Paragraphs>81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Opulent</vt:lpstr>
      <vt:lpstr>Reggae</vt:lpstr>
      <vt:lpstr>What is Reggae?</vt:lpstr>
      <vt:lpstr>Jerusalem by Alpha Blondy and the Solar System</vt:lpstr>
      <vt:lpstr>I Feel Good by Beres Hammond</vt:lpstr>
      <vt:lpstr>No Woman No Cry by Bob Marley</vt:lpstr>
      <vt:lpstr>Get Up Stand Up by Bob Marley and the Wailers</vt:lpstr>
      <vt:lpstr>I Shot the Sheriff by Bob Marley</vt:lpstr>
      <vt:lpstr>Common Traits</vt:lpstr>
      <vt:lpstr>Exceptions</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dc:title>
  <dc:creator> </dc:creator>
  <cp:lastModifiedBy> </cp:lastModifiedBy>
  <cp:revision>5</cp:revision>
  <dcterms:created xsi:type="dcterms:W3CDTF">2010-09-21T11:27:49Z</dcterms:created>
  <dcterms:modified xsi:type="dcterms:W3CDTF">2010-09-21T13:13:53Z</dcterms:modified>
</cp:coreProperties>
</file>